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67" d="100"/>
          <a:sy n="167" d="100"/>
        </p:scale>
        <p:origin x="-1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6DA69-F01F-D24F-99DA-E5A26BEFA5D3}" type="datetimeFigureOut">
              <a:rPr lang="en-US" smtClean="0"/>
              <a:t>9/17/14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26EB-2E32-344B-BCE2-0F390B1C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6DA69-F01F-D24F-99DA-E5A26BEFA5D3}" type="datetimeFigureOut">
              <a:rPr lang="en-US" smtClean="0"/>
              <a:t>9/17/14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26EB-2E32-344B-BCE2-0F390B1C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89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6DA69-F01F-D24F-99DA-E5A26BEFA5D3}" type="datetimeFigureOut">
              <a:rPr lang="en-US" smtClean="0"/>
              <a:t>9/17/14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26EB-2E32-344B-BCE2-0F390B1C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6DA69-F01F-D24F-99DA-E5A26BEFA5D3}" type="datetimeFigureOut">
              <a:rPr lang="en-US" smtClean="0"/>
              <a:t>9/17/14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26EB-2E32-344B-BCE2-0F390B1C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98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6DA69-F01F-D24F-99DA-E5A26BEFA5D3}" type="datetimeFigureOut">
              <a:rPr lang="en-US" smtClean="0"/>
              <a:t>9/17/14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26EB-2E32-344B-BCE2-0F390B1C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07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6DA69-F01F-D24F-99DA-E5A26BEFA5D3}" type="datetimeFigureOut">
              <a:rPr lang="en-US" smtClean="0"/>
              <a:t>9/17/14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26EB-2E32-344B-BCE2-0F390B1C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9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6DA69-F01F-D24F-99DA-E5A26BEFA5D3}" type="datetimeFigureOut">
              <a:rPr lang="en-US" smtClean="0"/>
              <a:t>9/17/14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26EB-2E32-344B-BCE2-0F390B1C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96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6DA69-F01F-D24F-99DA-E5A26BEFA5D3}" type="datetimeFigureOut">
              <a:rPr lang="en-US" smtClean="0"/>
              <a:t>9/17/14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26EB-2E32-344B-BCE2-0F390B1C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7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6DA69-F01F-D24F-99DA-E5A26BEFA5D3}" type="datetimeFigureOut">
              <a:rPr lang="en-US" smtClean="0"/>
              <a:t>9/17/14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26EB-2E32-344B-BCE2-0F390B1C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10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6DA69-F01F-D24F-99DA-E5A26BEFA5D3}" type="datetimeFigureOut">
              <a:rPr lang="en-US" smtClean="0"/>
              <a:t>9/17/14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26EB-2E32-344B-BCE2-0F390B1C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64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6DA69-F01F-D24F-99DA-E5A26BEFA5D3}" type="datetimeFigureOut">
              <a:rPr lang="en-US" smtClean="0"/>
              <a:t>9/17/14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26EB-2E32-344B-BCE2-0F390B1C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51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6DA69-F01F-D24F-99DA-E5A26BEFA5D3}" type="datetimeFigureOut">
              <a:rPr lang="en-US" smtClean="0"/>
              <a:t>9/17/14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526EB-2E32-344B-BCE2-0F390B1C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54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Correlator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94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Interferometry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08781" y="3755012"/>
            <a:ext cx="671122" cy="571872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FFT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6" name="Straight Arrow Connector 5"/>
          <p:cNvCxnSpPr>
            <a:stCxn id="8" idx="3"/>
            <a:endCxn id="4" idx="1"/>
          </p:cNvCxnSpPr>
          <p:nvPr/>
        </p:nvCxnSpPr>
        <p:spPr>
          <a:xfrm>
            <a:off x="2867554" y="4040025"/>
            <a:ext cx="741227" cy="9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91281" y="3855359"/>
            <a:ext cx="1276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 Antennas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279903" y="4047667"/>
            <a:ext cx="741227" cy="9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021129" y="3762654"/>
            <a:ext cx="1169299" cy="571872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0000"/>
                </a:solidFill>
              </a:rPr>
              <a:t>Correlator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6190428" y="4048128"/>
            <a:ext cx="741227" cy="9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0887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6578"/>
            <a:ext cx="8229600" cy="127457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 signals arriving from N antennas</a:t>
            </a:r>
          </a:p>
          <a:p>
            <a:r>
              <a:rPr lang="en-US" sz="2800" dirty="0" smtClean="0"/>
              <a:t>need to multiply all combinations, including self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669329" y="3261452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669329" y="3657219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9329" y="4052690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669329" y="4448161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69329" y="4843928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669329" y="5239399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64800" y="3261156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64800" y="3656923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64800" y="4052394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064800" y="4447865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064800" y="4843632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064800" y="5239103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460271" y="3261452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460271" y="3657219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460271" y="4052690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460271" y="4448161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460271" y="4843928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460271" y="5239399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856076" y="3261748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56076" y="3657515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856076" y="4052986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856076" y="4448457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856076" y="4844224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856076" y="5239695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251547" y="3261452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251547" y="3657219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251547" y="4052690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251547" y="4448161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251547" y="4843928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251547" y="5239399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647018" y="3261748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647018" y="3657515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647018" y="4052986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647018" y="4448457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647018" y="4844224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647018" y="5239695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2669329" y="5635462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669329" y="6030933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064800" y="5635166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3064800" y="6030637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3460271" y="5635462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460271" y="6030933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3856076" y="5635758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3856076" y="6031229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251547" y="5635462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4251547" y="6030933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47018" y="5635758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647018" y="6031229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5043198" y="3260564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5043198" y="3656331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043198" y="4051802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5043198" y="4447273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5043198" y="4843040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5043198" y="5238511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5438669" y="3260860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5438669" y="3656627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5438669" y="4052098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5438669" y="4447569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5438669" y="4843336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438669" y="5238807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5043198" y="5634574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5043198" y="6030045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5438669" y="5634870"/>
            <a:ext cx="395471" cy="39547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5438669" y="6030341"/>
            <a:ext cx="395471" cy="395471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2571084" y="2892416"/>
            <a:ext cx="3263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0     1      2     3      4     5     6      7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 rot="5400000">
            <a:off x="868623" y="4610506"/>
            <a:ext cx="3263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0     1      2     3      4     5     6      7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6357737" y="4339983"/>
            <a:ext cx="761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CMAC</a:t>
            </a:r>
          </a:p>
          <a:p>
            <a:pPr algn="ctr"/>
            <a:r>
              <a:rPr lang="en-US" dirty="0" smtClean="0"/>
              <a:t>block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 flipH="1" flipV="1">
            <a:off x="5872165" y="4645305"/>
            <a:ext cx="523597" cy="178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830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Complex Multiply Accumulate</a:t>
            </a:r>
            <a:br>
              <a:rPr lang="en-US" dirty="0" smtClean="0"/>
            </a:br>
            <a:r>
              <a:rPr lang="en-US" dirty="0" smtClean="0"/>
              <a:t>(CMAC)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868190" y="2600723"/>
            <a:ext cx="1131193" cy="5311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868190" y="3449811"/>
            <a:ext cx="1131193" cy="4683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2968963" y="2966035"/>
            <a:ext cx="654048" cy="65404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X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418477" y="2966035"/>
            <a:ext cx="692050" cy="66623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+</a:t>
            </a:r>
            <a:endParaRPr lang="en-US" sz="2400" b="1" dirty="0">
              <a:solidFill>
                <a:srgbClr val="000000"/>
              </a:solidFill>
            </a:endParaRPr>
          </a:p>
        </p:txBody>
      </p:sp>
      <p:cxnSp>
        <p:nvCxnSpPr>
          <p:cNvPr id="25" name="Straight Arrow Connector 24"/>
          <p:cNvCxnSpPr>
            <a:endCxn id="23" idx="1"/>
          </p:cNvCxnSpPr>
          <p:nvPr/>
        </p:nvCxnSpPr>
        <p:spPr>
          <a:xfrm>
            <a:off x="3623011" y="3292170"/>
            <a:ext cx="795466" cy="698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566530" y="2355215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566530" y="3733536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44262" y="2810206"/>
            <a:ext cx="11584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complex</a:t>
            </a:r>
          </a:p>
          <a:p>
            <a:pPr algn="ctr"/>
            <a:r>
              <a:rPr lang="en-US" dirty="0" smtClean="0"/>
              <a:t>inputs</a:t>
            </a:r>
          </a:p>
          <a:p>
            <a:pPr algn="ctr"/>
            <a:r>
              <a:rPr lang="en-US" dirty="0" smtClean="0"/>
              <a:t>(from FFT)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802878" y="2966035"/>
            <a:ext cx="1125230" cy="66623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000000"/>
                </a:solidFill>
              </a:rPr>
              <a:t>Accum</a:t>
            </a:r>
            <a:endParaRPr lang="en-US" sz="2400" dirty="0">
              <a:solidFill>
                <a:srgbClr val="000000"/>
              </a:solidFill>
            </a:endParaRPr>
          </a:p>
        </p:txBody>
      </p:sp>
      <p:cxnSp>
        <p:nvCxnSpPr>
          <p:cNvPr id="32" name="Straight Arrow Connector 31"/>
          <p:cNvCxnSpPr>
            <a:endCxn id="31" idx="1"/>
          </p:cNvCxnSpPr>
          <p:nvPr/>
        </p:nvCxnSpPr>
        <p:spPr>
          <a:xfrm>
            <a:off x="5110527" y="3284598"/>
            <a:ext cx="692351" cy="145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31" idx="3"/>
          </p:cNvCxnSpPr>
          <p:nvPr/>
        </p:nvCxnSpPr>
        <p:spPr>
          <a:xfrm>
            <a:off x="6928108" y="3299151"/>
            <a:ext cx="104187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7174520" y="2540141"/>
            <a:ext cx="0" cy="75901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4760698" y="2551736"/>
            <a:ext cx="2413822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23" idx="0"/>
          </p:cNvCxnSpPr>
          <p:nvPr/>
        </p:nvCxnSpPr>
        <p:spPr>
          <a:xfrm>
            <a:off x="4760698" y="2551736"/>
            <a:ext cx="3804" cy="4142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116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97261"/>
            <a:ext cx="8229600" cy="275178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each antenna has 2 polarizations</a:t>
            </a:r>
          </a:p>
          <a:p>
            <a:r>
              <a:rPr lang="en-US" dirty="0" smtClean="0"/>
              <a:t>each antenna produces a spectrum</a:t>
            </a:r>
          </a:p>
          <a:p>
            <a:r>
              <a:rPr lang="en-US" dirty="0" smtClean="0"/>
              <a:t>all data must be stored to accumulate properly</a:t>
            </a:r>
          </a:p>
          <a:p>
            <a:pPr lvl="1"/>
            <a:r>
              <a:rPr lang="en-US" dirty="0" smtClean="0"/>
              <a:t>e.g. 1000 antennas * 2 polarizations * 1000-point FFT = 2 million data points * 4 bytes = 8 MB memory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89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98</Words>
  <Application>Microsoft Macintosh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Correlator</vt:lpstr>
      <vt:lpstr>Interferometry</vt:lpstr>
      <vt:lpstr>Correlation</vt:lpstr>
      <vt:lpstr>Complex Multiply Accumulate (CMAC)</vt:lpstr>
      <vt:lpstr>Correlation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Correlator</dc:title>
  <dc:creator>Stevo</dc:creator>
  <cp:lastModifiedBy>Stevo</cp:lastModifiedBy>
  <cp:revision>5</cp:revision>
  <dcterms:created xsi:type="dcterms:W3CDTF">2014-09-17T20:16:16Z</dcterms:created>
  <dcterms:modified xsi:type="dcterms:W3CDTF">2014-09-17T22:54:03Z</dcterms:modified>
</cp:coreProperties>
</file>