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avi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72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2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A9FBB-7B5C-4242-A0B4-F961FB512B30}" type="datetimeFigureOut">
              <a:rPr lang="en-US" smtClean="0"/>
              <a:t>9/10/14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4D9C9-F4FE-3B42-AF7D-CD19B24C8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3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direct form better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4D9C9-F4FE-3B42-AF7D-CD19B24C82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0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07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3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0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1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7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8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9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4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6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5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A683-DD8C-024C-9D5E-9E54DC536769}" type="datetimeFigureOut">
              <a:rPr lang="en-US" smtClean="0"/>
              <a:t>9/10/14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2F76C-8043-2047-84E9-E1EA0F8F4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7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1.avi"/><Relationship Id="rId2" Type="http://schemas.openxmlformats.org/officeDocument/2006/relationships/video" Target="../media/media1.avi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Splash </a:t>
            </a:r>
            <a:r>
              <a:rPr lang="en-US" dirty="0" smtClean="0"/>
              <a:t>2 – ASIC Spectrometer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Stevo Bailey</a:t>
            </a:r>
          </a:p>
          <a:p>
            <a:r>
              <a:rPr lang="en-US" dirty="0" smtClean="0"/>
              <a:t>September 10, </a:t>
            </a:r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90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Polyphase</a:t>
            </a:r>
            <a:r>
              <a:rPr lang="en-US" dirty="0" smtClean="0"/>
              <a:t> spectrometer</a:t>
            </a:r>
          </a:p>
          <a:p>
            <a:r>
              <a:rPr lang="en-US" dirty="0" smtClean="0"/>
              <a:t>I and Q inputs, sideband separating</a:t>
            </a:r>
          </a:p>
          <a:p>
            <a:r>
              <a:rPr lang="en-US" dirty="0" smtClean="0"/>
              <a:t>10 GHz bandwidth</a:t>
            </a:r>
          </a:p>
          <a:p>
            <a:r>
              <a:rPr lang="en-US" dirty="0" smtClean="0"/>
              <a:t>16384 </a:t>
            </a:r>
            <a:r>
              <a:rPr lang="en-US" dirty="0" smtClean="0"/>
              <a:t>channels</a:t>
            </a:r>
          </a:p>
          <a:p>
            <a:r>
              <a:rPr lang="en-US" dirty="0" smtClean="0"/>
              <a:t>Integrate </a:t>
            </a:r>
            <a:r>
              <a:rPr lang="en-US" dirty="0" smtClean="0"/>
              <a:t>spectrum power for ≥ 1ms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58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Overview</a:t>
            </a:r>
            <a:endParaRPr lang="en-US" dirty="0"/>
          </a:p>
        </p:txBody>
      </p:sp>
      <p:pic>
        <p:nvPicPr>
          <p:cNvPr id="4" name="Picture 3" descr="Screen Shot 2014-07-07 at 10.14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2527"/>
            <a:ext cx="9144000" cy="308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Overview</a:t>
            </a:r>
            <a:endParaRPr lang="en-US" dirty="0"/>
          </a:p>
        </p:txBody>
      </p:sp>
      <p:pic>
        <p:nvPicPr>
          <p:cNvPr id="3" name="Picture 2" descr="overvie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4" y="1526146"/>
            <a:ext cx="8888506" cy="353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00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Details</a:t>
            </a:r>
            <a:endParaRPr lang="en-US" dirty="0"/>
          </a:p>
        </p:txBody>
      </p:sp>
      <p:pic>
        <p:nvPicPr>
          <p:cNvPr id="4" name="Picture 3" descr="top_diagram_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9601"/>
            <a:ext cx="9144000" cy="577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27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p_diagram_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96" y="1015975"/>
            <a:ext cx="8582801" cy="59310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33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Polyphase</a:t>
            </a:r>
            <a:r>
              <a:rPr lang="en-US" dirty="0" smtClean="0"/>
              <a:t> Filter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95" y="1137950"/>
            <a:ext cx="7721752" cy="49151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0798" y="5832637"/>
            <a:ext cx="6236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4-tap FIR filter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each tap needs different coefficients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each filter needs different coefficients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98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Biplex</a:t>
            </a:r>
            <a:r>
              <a:rPr lang="en-US" dirty="0" smtClean="0"/>
              <a:t> FFT Real</a:t>
            </a:r>
            <a:endParaRPr lang="en-US" dirty="0"/>
          </a:p>
        </p:txBody>
      </p:sp>
      <p:pic>
        <p:nvPicPr>
          <p:cNvPr id="4" name="Picture 3" descr="Screen Shot 2014-07-15 at 2.42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1950"/>
            <a:ext cx="8039100" cy="162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8811" y="4021665"/>
            <a:ext cx="77079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real inputs applied to real and imaginary inputs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reduces number of </a:t>
            </a:r>
            <a:r>
              <a:rPr lang="en-US" sz="2400" dirty="0" err="1" smtClean="0"/>
              <a:t>biplex</a:t>
            </a:r>
            <a:r>
              <a:rPr lang="en-US" sz="2400" dirty="0" smtClean="0"/>
              <a:t> cores needed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must reorder outputs either before or after direct FFT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log2(N) butterflies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numerous long shift registers (as SRAMs)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/>
              <a:t>bitwidth</a:t>
            </a:r>
            <a:r>
              <a:rPr lang="en-US" sz="2400" dirty="0" smtClean="0"/>
              <a:t> growth, 1 bit per stage from 10 to 16, then truncate every stage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481501" y="1586478"/>
            <a:ext cx="1561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shift registers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295445" y="1955810"/>
            <a:ext cx="420647" cy="3982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800065" y="1955810"/>
            <a:ext cx="242681" cy="3982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47543" y="1417638"/>
            <a:ext cx="1561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butterfly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635830" y="1786970"/>
            <a:ext cx="1" cy="5732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12741" y="3339527"/>
            <a:ext cx="1561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MUXes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874799" y="3056584"/>
            <a:ext cx="606702" cy="3572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249989" y="3040405"/>
            <a:ext cx="362723" cy="438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90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Reorder Block</a:t>
            </a:r>
            <a:endParaRPr lang="en-US" dirty="0"/>
          </a:p>
        </p:txBody>
      </p:sp>
      <p:pic>
        <p:nvPicPr>
          <p:cNvPr id="5" name="Picture 4" descr="reorder_bloc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98" y="3222831"/>
            <a:ext cx="6819900" cy="36830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6511919" y="1595886"/>
            <a:ext cx="2482268" cy="20849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reorder_delay_bloc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6" y="1595886"/>
            <a:ext cx="3098221" cy="1523990"/>
          </a:xfrm>
          <a:prstGeom prst="rect">
            <a:avLst/>
          </a:prstGeom>
          <a:ln w="28575" cmpd="sng">
            <a:solidFill>
              <a:srgbClr val="FF0000"/>
            </a:solidFill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5460304" y="1595886"/>
            <a:ext cx="435662" cy="20849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511919" y="3119876"/>
            <a:ext cx="2482268" cy="12970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460304" y="3119876"/>
            <a:ext cx="435662" cy="12970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4144" y="1191506"/>
            <a:ext cx="51929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reorders outputs before direct FFT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also performs one more complex multiply and add at output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MUX control is ROM because I couldn’t find a nice pattern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delays implemented as 32-bit SRAMs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utilization: 50%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2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ccu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58" y="1110231"/>
            <a:ext cx="6324600" cy="3606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30203"/>
            <a:ext cx="8229600" cy="221886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8 inputs coming in, so need 8 64-bit SRAMs</a:t>
            </a:r>
          </a:p>
          <a:p>
            <a:r>
              <a:rPr lang="en-US" sz="2400" dirty="0" smtClean="0"/>
              <a:t>shuffles the inputs to finish </a:t>
            </a:r>
            <a:r>
              <a:rPr lang="en-US" sz="2400" dirty="0" smtClean="0"/>
              <a:t>reordering (optional)</a:t>
            </a:r>
            <a:endParaRPr lang="en-US" sz="2400" dirty="0" smtClean="0"/>
          </a:p>
          <a:p>
            <a:r>
              <a:rPr lang="en-US" sz="2400" dirty="0" smtClean="0"/>
              <a:t>all SRAMs have n/p/2 words</a:t>
            </a:r>
          </a:p>
          <a:p>
            <a:r>
              <a:rPr lang="en-US" sz="2400" dirty="0" smtClean="0"/>
              <a:t>one extra register for DC term</a:t>
            </a:r>
          </a:p>
          <a:p>
            <a:r>
              <a:rPr lang="en-US" sz="2400" dirty="0" smtClean="0"/>
              <a:t>asynchronous </a:t>
            </a:r>
            <a:r>
              <a:rPr lang="en-US" sz="2400" dirty="0" smtClean="0"/>
              <a:t>read-out</a:t>
            </a:r>
          </a:p>
          <a:p>
            <a:r>
              <a:rPr lang="en-US" sz="2400" dirty="0" smtClean="0"/>
              <a:t>accumulation triggered by control signal</a:t>
            </a:r>
          </a:p>
          <a:p>
            <a:r>
              <a:rPr lang="en-US" sz="2400" dirty="0" smtClean="0"/>
              <a:t>integration time set by control signal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Accumulator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68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 written to file and read into </a:t>
            </a:r>
            <a:r>
              <a:rPr lang="en-US" dirty="0" err="1" smtClean="0"/>
              <a:t>Matlab</a:t>
            </a:r>
            <a:endParaRPr lang="en-US" dirty="0" smtClean="0"/>
          </a:p>
          <a:p>
            <a:pPr lvl="1"/>
            <a:r>
              <a:rPr lang="en-US" dirty="0" err="1" smtClean="0"/>
              <a:t>polyphase</a:t>
            </a:r>
            <a:r>
              <a:rPr lang="en-US" dirty="0" smtClean="0"/>
              <a:t> filter and FFT applied </a:t>
            </a:r>
            <a:r>
              <a:rPr lang="en-US" dirty="0" smtClean="0"/>
              <a:t>in MATLAB when </a:t>
            </a:r>
            <a:r>
              <a:rPr lang="en-US" dirty="0" smtClean="0"/>
              <a:t>necessary</a:t>
            </a:r>
          </a:p>
          <a:p>
            <a:r>
              <a:rPr lang="en-US" dirty="0" smtClean="0"/>
              <a:t>output written to file and read into </a:t>
            </a:r>
            <a:r>
              <a:rPr lang="en-US" dirty="0" err="1" smtClean="0"/>
              <a:t>Matlab</a:t>
            </a:r>
            <a:endParaRPr lang="en-US" dirty="0" smtClean="0"/>
          </a:p>
          <a:p>
            <a:pPr lvl="1"/>
            <a:r>
              <a:rPr lang="en-US" dirty="0" smtClean="0"/>
              <a:t>reordered when </a:t>
            </a:r>
            <a:r>
              <a:rPr lang="en-US" dirty="0" smtClean="0"/>
              <a:t>necessary in Chisel TB</a:t>
            </a:r>
            <a:endParaRPr lang="en-US" dirty="0" smtClean="0"/>
          </a:p>
          <a:p>
            <a:pPr lvl="1"/>
            <a:r>
              <a:rPr lang="en-US" dirty="0" smtClean="0"/>
              <a:t>also filtered in </a:t>
            </a:r>
            <a:r>
              <a:rPr lang="en-US" dirty="0" err="1" smtClean="0"/>
              <a:t>Matlab</a:t>
            </a:r>
            <a:r>
              <a:rPr lang="en-US" dirty="0"/>
              <a:t> </a:t>
            </a:r>
            <a:r>
              <a:rPr lang="en-US" dirty="0" smtClean="0"/>
              <a:t>when necessary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09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 Results</a:t>
            </a:r>
            <a:endParaRPr lang="en-US" dirty="0"/>
          </a:p>
        </p:txBody>
      </p:sp>
      <p:pic>
        <p:nvPicPr>
          <p:cNvPr id="4" name="spectrum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1800" y="1600200"/>
            <a:ext cx="5740400" cy="4525963"/>
          </a:xfrm>
        </p:spPr>
      </p:pic>
    </p:spTree>
    <p:extLst>
      <p:ext uri="{BB962C8B-B14F-4D97-AF65-F5344CB8AC3E}">
        <p14:creationId xmlns:p14="http://schemas.microsoft.com/office/powerpoint/2010/main" val="3937638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Splash as Hurricane use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Splash Advantages</a:t>
            </a:r>
          </a:p>
          <a:p>
            <a:pPr lvl="1"/>
            <a:r>
              <a:rPr lang="en-US" dirty="0" smtClean="0"/>
              <a:t>extremely scalable</a:t>
            </a:r>
          </a:p>
          <a:p>
            <a:pPr lvl="1"/>
            <a:r>
              <a:rPr lang="en-US" dirty="0" smtClean="0"/>
              <a:t>streaming DSP algorithm</a:t>
            </a:r>
          </a:p>
          <a:p>
            <a:r>
              <a:rPr lang="en-US" dirty="0" smtClean="0"/>
              <a:t>Splash Disadvantages</a:t>
            </a:r>
          </a:p>
          <a:p>
            <a:pPr lvl="1"/>
            <a:r>
              <a:rPr lang="en-US" dirty="0" smtClean="0"/>
              <a:t>many large memories (handling by Hurricane?)</a:t>
            </a:r>
          </a:p>
          <a:p>
            <a:pPr lvl="1"/>
            <a:r>
              <a:rPr lang="en-US" dirty="0" smtClean="0"/>
              <a:t>no automatic </a:t>
            </a:r>
            <a:r>
              <a:rPr lang="en-US" dirty="0" err="1" smtClean="0"/>
              <a:t>testbench</a:t>
            </a:r>
            <a:r>
              <a:rPr lang="en-US" dirty="0" smtClean="0"/>
              <a:t> yet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208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10897</TotalTime>
  <Words>282</Words>
  <Application>Microsoft Macintosh PowerPoint</Application>
  <PresentationFormat>On-screen Show (4:3)</PresentationFormat>
  <Paragraphs>57</Paragraphs>
  <Slides>13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Splash 2 – ASIC Spectrometer</vt:lpstr>
      <vt:lpstr>Design Assumptions</vt:lpstr>
      <vt:lpstr>Design Overview</vt:lpstr>
      <vt:lpstr>Design Overview</vt:lpstr>
      <vt:lpstr>Design Details</vt:lpstr>
      <vt:lpstr>Design Details</vt:lpstr>
      <vt:lpstr>Polyphase Filter</vt:lpstr>
      <vt:lpstr>Biplex FFT Real</vt:lpstr>
      <vt:lpstr>Reorder Block</vt:lpstr>
      <vt:lpstr>Accumulator</vt:lpstr>
      <vt:lpstr>Matlab Results</vt:lpstr>
      <vt:lpstr>Matlab Results</vt:lpstr>
      <vt:lpstr>Splash as Hurricane use case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Stevo</dc:creator>
  <cp:lastModifiedBy>Stevo</cp:lastModifiedBy>
  <cp:revision>27</cp:revision>
  <dcterms:created xsi:type="dcterms:W3CDTF">2014-07-14T23:25:16Z</dcterms:created>
  <dcterms:modified xsi:type="dcterms:W3CDTF">2014-09-10T19:16:08Z</dcterms:modified>
</cp:coreProperties>
</file>